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8" r:id="rId2"/>
    <p:sldId id="479" r:id="rId3"/>
    <p:sldId id="584" r:id="rId4"/>
    <p:sldId id="480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488" r:id="rId13"/>
    <p:sldId id="541" r:id="rId14"/>
    <p:sldId id="489" r:id="rId15"/>
    <p:sldId id="542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2" r:id="rId28"/>
    <p:sldId id="503" r:id="rId29"/>
    <p:sldId id="504" r:id="rId30"/>
    <p:sldId id="505" r:id="rId31"/>
    <p:sldId id="506" r:id="rId32"/>
    <p:sldId id="507" r:id="rId33"/>
    <p:sldId id="508" r:id="rId34"/>
    <p:sldId id="509" r:id="rId35"/>
    <p:sldId id="511" r:id="rId36"/>
    <p:sldId id="510" r:id="rId37"/>
    <p:sldId id="512" r:id="rId38"/>
    <p:sldId id="513" r:id="rId39"/>
    <p:sldId id="514" r:id="rId40"/>
    <p:sldId id="515" r:id="rId41"/>
    <p:sldId id="516" r:id="rId42"/>
    <p:sldId id="517" r:id="rId43"/>
    <p:sldId id="518" r:id="rId44"/>
    <p:sldId id="519" r:id="rId45"/>
    <p:sldId id="520" r:id="rId46"/>
    <p:sldId id="521" r:id="rId47"/>
    <p:sldId id="522" r:id="rId48"/>
    <p:sldId id="523" r:id="rId49"/>
    <p:sldId id="524" r:id="rId50"/>
    <p:sldId id="525" r:id="rId51"/>
    <p:sldId id="526" r:id="rId52"/>
    <p:sldId id="527" r:id="rId53"/>
    <p:sldId id="528" r:id="rId54"/>
    <p:sldId id="529" r:id="rId55"/>
    <p:sldId id="530" r:id="rId56"/>
    <p:sldId id="531" r:id="rId57"/>
    <p:sldId id="532" r:id="rId58"/>
    <p:sldId id="533" r:id="rId59"/>
    <p:sldId id="534" r:id="rId60"/>
    <p:sldId id="535" r:id="rId61"/>
    <p:sldId id="536" r:id="rId62"/>
    <p:sldId id="537" r:id="rId63"/>
    <p:sldId id="538" r:id="rId64"/>
    <p:sldId id="539" r:id="rId65"/>
    <p:sldId id="540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550" r:id="rId74"/>
    <p:sldId id="551" r:id="rId75"/>
    <p:sldId id="552" r:id="rId76"/>
    <p:sldId id="553" r:id="rId77"/>
    <p:sldId id="554" r:id="rId78"/>
    <p:sldId id="555" r:id="rId79"/>
    <p:sldId id="556" r:id="rId80"/>
    <p:sldId id="557" r:id="rId81"/>
    <p:sldId id="558" r:id="rId82"/>
    <p:sldId id="559" r:id="rId83"/>
    <p:sldId id="560" r:id="rId84"/>
    <p:sldId id="561" r:id="rId85"/>
    <p:sldId id="562" r:id="rId86"/>
    <p:sldId id="563" r:id="rId87"/>
    <p:sldId id="564" r:id="rId88"/>
    <p:sldId id="565" r:id="rId89"/>
    <p:sldId id="566" r:id="rId90"/>
    <p:sldId id="567" r:id="rId91"/>
    <p:sldId id="568" r:id="rId92"/>
    <p:sldId id="569" r:id="rId93"/>
    <p:sldId id="570" r:id="rId94"/>
    <p:sldId id="571" r:id="rId95"/>
    <p:sldId id="572" r:id="rId96"/>
    <p:sldId id="573" r:id="rId97"/>
    <p:sldId id="576" r:id="rId98"/>
    <p:sldId id="577" r:id="rId99"/>
    <p:sldId id="578" r:id="rId100"/>
    <p:sldId id="579" r:id="rId101"/>
    <p:sldId id="580" r:id="rId102"/>
    <p:sldId id="574" r:id="rId103"/>
    <p:sldId id="581" r:id="rId104"/>
    <p:sldId id="582" r:id="rId105"/>
    <p:sldId id="575" r:id="rId10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EBA222"/>
    <a:srgbClr val="030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21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24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52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40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83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58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778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05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81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27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61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AE76A-49E6-4423-A756-F5AFB2FAA47C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F8D19-7D7B-4E2B-A130-2516ED2BC4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94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53" y="6334024"/>
            <a:ext cx="427876" cy="42141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5C42ECB-A8E1-4EC8-8FE1-A02AB2FD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1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FD275E-A36E-437A-B0E4-596CAD037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651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A5C4B18-D7DE-4A3A-9511-7F3B3E0A3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007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E1CF6F-F647-42EE-A712-95DADAEFF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146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6C5CAE-1A2B-4F21-ABE0-455508B9D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277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2AFE08-85B6-4D4E-8C53-2F6B1FB3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288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378697-E363-42BA-A8C2-D7FE11505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31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961D1E-9C1D-4424-848A-D9E359905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2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E9049F-ABAE-4740-8DCC-74A061BB6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9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FD03B8-7386-4238-B14B-E7B3B691B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403BEE-BD7F-4EE5-8FEF-A23002B3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64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F4ECEA-4A18-42BE-8DEF-7F81B45D5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4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353542-0D64-43FD-99A6-E23F29179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F443F1-F34D-4DAB-8D02-1CC9F7245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52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F6C631-096E-465B-B8B8-DE3D77012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96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A54DE5-6E33-45BB-A8F0-DCBF32B1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7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7B3DE1-5831-4D02-BDCF-0C959C1A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0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1D5F6E9-2C97-4A48-AFF0-F2D273F5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12245474" cy="6858000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8CA157DD-5C1F-4E5E-8BE6-B05F2858F6B9}"/>
              </a:ext>
            </a:extLst>
          </p:cNvPr>
          <p:cNvSpPr txBox="1">
            <a:spLocks/>
          </p:cNvSpPr>
          <p:nvPr/>
        </p:nvSpPr>
        <p:spPr>
          <a:xfrm>
            <a:off x="309575" y="2213785"/>
            <a:ext cx="7237445" cy="3758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é seu protocolo de alongamentos, prescritos em cima das suas capacidades de momento, ele deverá ser levado a sério igual os treinos.</a:t>
            </a:r>
          </a:p>
          <a:p>
            <a:pPr algn="just"/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deverás realizar este protocolo antes dos treinos.</a:t>
            </a:r>
          </a:p>
          <a:p>
            <a:pPr algn="just"/>
            <a:endParaRPr lang="pt-B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NOME: </a:t>
            </a:r>
          </a:p>
          <a:p>
            <a:pPr algn="just"/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Séries/repetições:</a:t>
            </a:r>
          </a:p>
          <a:p>
            <a:pPr algn="just"/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 entrega: </a:t>
            </a:r>
          </a:p>
          <a:p>
            <a:pPr algn="just"/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 revisão</a:t>
            </a:r>
            <a:r>
              <a:rPr lang="pt-BR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pt-B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2356DF0-911B-4F36-A8C8-D13BAE7F8D0B}"/>
              </a:ext>
            </a:extLst>
          </p:cNvPr>
          <p:cNvSpPr txBox="1"/>
          <p:nvPr/>
        </p:nvSpPr>
        <p:spPr>
          <a:xfrm>
            <a:off x="2061" y="109535"/>
            <a:ext cx="9456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>
                    <a:lumMod val="85000"/>
                  </a:schemeClr>
                </a:solidFill>
                <a:latin typeface="ChunkFive Ex" pitchFamily="2" charset="0"/>
              </a:rPr>
              <a:t>PROTOCOLO DE ALONGAMENTOS</a:t>
            </a:r>
          </a:p>
        </p:txBody>
      </p:sp>
    </p:spTree>
    <p:extLst>
      <p:ext uri="{BB962C8B-B14F-4D97-AF65-F5344CB8AC3E}">
        <p14:creationId xmlns:p14="http://schemas.microsoft.com/office/powerpoint/2010/main" val="2677431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A6A86D0-F208-41BB-AB2D-DE5E5DF3A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6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71942B-747B-4C7C-B2E9-D3835C68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4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9221E5-EB71-4E41-8122-A981D94AC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0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C95DD0-E55A-49C4-BE03-B9099F072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2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5F8C1E-B3C8-414E-AA41-4ECC9FBEB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39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4E3B1F-9A70-419C-ABEE-7806408D6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2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21A3821-1ABD-4DF0-8E2F-1E6D1A23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96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2E69A3-42F8-4F77-A89D-64585C015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90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D3243D-4691-4C43-863F-83B160D8B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56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2EBF8A-145E-4652-BAFB-C1A58F23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5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2600"/>
            <a:ext cx="12192000" cy="86106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25916" y="91440"/>
            <a:ext cx="8726608" cy="59435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Stencil" panose="040409050D0802020404" pitchFamily="82" charset="0"/>
              </a:rPr>
              <a:t>Manobra de </a:t>
            </a:r>
            <a:r>
              <a:rPr lang="pt-BR" dirty="0" err="1">
                <a:solidFill>
                  <a:schemeClr val="bg1"/>
                </a:solidFill>
                <a:latin typeface="Stencil" panose="040409050D0802020404" pitchFamily="82" charset="0"/>
              </a:rPr>
              <a:t>Bracing</a:t>
            </a:r>
            <a:r>
              <a:rPr lang="pt-BR" dirty="0">
                <a:solidFill>
                  <a:schemeClr val="bg1"/>
                </a:solidFill>
                <a:latin typeface="Stencil" panose="040409050D0802020404" pitchFamily="82" charset="0"/>
              </a:rPr>
              <a:t> 3X30”</a:t>
            </a:r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20" y="1536700"/>
            <a:ext cx="3554271" cy="4062025"/>
          </a:xfrm>
        </p:spPr>
      </p:pic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225916" y="855615"/>
            <a:ext cx="3932237" cy="6224453"/>
          </a:xfrm>
        </p:spPr>
        <p:txBody>
          <a:bodyPr>
            <a:no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ordia New" panose="020B0304020202020204"/>
                <a:cs typeface="Cordia New" panose="020B0304020202020204"/>
              </a:rPr>
              <a:t>Grupo muscular: abdômen.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Forma de execução: deitado de costas para o chão, pés apoiados no chão e da largura do quadril, palma das mãos viradas para cima, queixo para dentro e escápulas retraídas. Inspirar todo o ar e em seguida expirá-lo com força pela boca, fazendo assim o fechamento de suas costelas. Mantenha-as fechadas e contraia seu abdômen sugando seu umbigo para dentro como se quisesse encostá-lo na sua coluna. Manter a respiração </a:t>
            </a:r>
            <a:r>
              <a:rPr lang="pt-BR" sz="240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normal sem </a:t>
            </a:r>
            <a:r>
              <a:rPr lang="pt-BR" sz="2400" dirty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perder a contração.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ordia New"/>
                <a:cs typeface="Cordia New" panose="020B0304020202020204"/>
              </a:rPr>
              <a:t>Erros comuns: prender a respiração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ordia New"/>
              <a:cs typeface="Cordia New" panose="020B03040202020202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367" y="1536700"/>
            <a:ext cx="3580633" cy="3985400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 rot="19792193">
            <a:off x="5233608" y="2292350"/>
            <a:ext cx="406400" cy="5207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Baixo 8"/>
          <p:cNvSpPr/>
          <p:nvPr/>
        </p:nvSpPr>
        <p:spPr>
          <a:xfrm rot="1892298">
            <a:off x="7163049" y="2291341"/>
            <a:ext cx="406400" cy="5207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47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40B2EC-0285-464D-BFA5-11944CDF2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92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042A73-D570-4A32-87C2-FEE2346F7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8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83CADA-06FD-42B3-BA2D-730D61860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14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4D4BC7-C31C-4285-98B5-99FCB52D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05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CAD8BD-2B3A-4898-8A98-A2A211F4B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49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3D38EC-12E4-43AC-85E7-1701B8F5D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10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514E99A-5498-4E8F-B85F-CA13E1F5B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1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882FA3-E68A-4F5D-A657-AC9D9E92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62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2BDBFB-B231-4028-B574-EC48FD1F9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3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DACE6D-C591-4AB4-94D2-502B9A92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5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FE62D8-5828-424F-9440-780098F8F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33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51C76E-204D-413D-8A61-9D18F5B07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17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CBB6983-E2F8-4AC3-83E0-DD7FCB492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FB77670-9D11-4061-A241-834991A00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76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96BCC6-E352-4B64-B5F7-4E43D9D4B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35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2D841D-C135-4B9E-9937-50CF13F94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38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5090B95-7A16-4F87-A514-31AF98987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28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EFB65A-70E9-4B12-B121-CEE087654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17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50F7FB-97E6-4D29-B5D1-B1A826AC8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69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BB5B6D-8C51-4AFA-B0E2-938C9415A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92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1FC8E4-1D11-4D6F-81EA-76484A5D2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3E4093-E5C2-48ED-9CD1-6689FF1BD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26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ECECB3-6186-4F8A-A0BE-BA4A5B521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75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6AF5B6-2FC6-4609-B255-E1843E2CC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58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AE2214-EB33-4C99-9EA8-8A1E5112F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60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0697E0-86BD-4FD2-816F-56850295A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08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B40CA1-BAB4-4D1C-86C8-ADBE0EAEE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04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9E7F457-78B3-4149-BD93-52961E24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82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9882965-80C2-4DE8-8B79-B098C602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76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41A2F5-103A-4850-A59B-8960946B1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11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8EC2A2-AA5A-4AC2-910F-323E45362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65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8D0A4F-D09E-4B39-BD1F-23ADD806D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EE1B46D-A2A7-4259-928D-523DF8EF1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72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C37B02-31F1-41CF-BF92-9C3654D5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14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8E62D87-F2E6-4E5C-97C9-131D1463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59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846867-6687-4C30-9C8F-9DDA712FC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2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09B135-5241-464A-BFBF-BBB6C0298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88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0AEAA7-0ED9-4B64-8C63-E1CA0395D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98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BDDFA7-3E5D-47E2-B94D-75185966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772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A1D5CD-BCB6-4179-BC3D-B89B2981E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33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EAE2DB-45DA-462A-A03E-B485280FD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95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767074-7EB8-4751-A02B-0EE8C9DC0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16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6FBB65-4076-455A-8411-BF4B24288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8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7CEE6E-146B-4771-8197-B15FD9809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0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53849B-58A7-42B5-9C4C-47BE60FD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657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060413-C54B-4B1D-AFBD-4EB0250B9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22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4CD5AD5-F5E1-4F25-A651-A6C0F04A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49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151A9A-8B0D-4ACA-A4FC-36F826D52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55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D510B6-0169-4BC7-9997-C75B682D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240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FBAC91-AF46-4597-8036-F0DB4F499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50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D8B2F1-0397-4B2B-9785-CBE2335EA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498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ABEB11-FC25-4324-96D4-2B1824922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40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C9E84EA-30FC-4ADE-842D-A094BBB38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56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84DD71-05BB-4E50-BAF4-5B212DE98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5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757DA4A-6AE8-46DF-98AA-4D74F622D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36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A8399D8-614E-4965-A67D-ECEE69B0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10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F66391-E9BE-49B4-A06B-F1FFD50B7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49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8DA4EBF-CB12-4AAE-A98D-B32E3F9F7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145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FD8E4D7-0004-46F9-BC16-C33A209A8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805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73999E-E20B-47CC-B302-28A86402A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489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BA5D2B-3A68-422C-AE94-B32D79FBF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571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99AFA6-14CA-43FD-B465-9778E0498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3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6EF079-AD44-44B1-BA4E-E06EFB3D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16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C16D6FE-E934-4516-95F0-930EA99D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823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A19550-C7D8-449A-AFFE-3B9EB3B2F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5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3B8E671B-DFF4-4046-91F6-CF9CB0812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36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41DE96-396F-4897-901E-F2432917A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573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8E0759B-C708-4961-BD7B-70E77031B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552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2FD1381-6A3A-4861-94A3-99A003C1F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260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13E7A8-0A58-4944-A25C-0B19E07B0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19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DEBAAB-46B7-44EB-86C8-EF9A6370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58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1C6564F-6F49-4E4C-9923-B4BBCE49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793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0E12D7-FCD0-4E45-83D3-96557E46A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468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39D4EE-C9FB-4C39-A6B9-312F5671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5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97A7B8-D0CB-4F7D-A689-FC5AD8FE8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48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E9E6369-1D74-46F5-B192-95A663F1B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61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2512</TotalTime>
  <Words>152</Words>
  <Application>Microsoft Macintosh PowerPoint</Application>
  <PresentationFormat>Widescreen</PresentationFormat>
  <Paragraphs>12</Paragraphs>
  <Slides>105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105</vt:i4>
      </vt:variant>
    </vt:vector>
  </HeadingPairs>
  <TitlesOfParts>
    <vt:vector size="112" baseType="lpstr">
      <vt:lpstr>Arial</vt:lpstr>
      <vt:lpstr>Calibri</vt:lpstr>
      <vt:lpstr>Calibri Light</vt:lpstr>
      <vt:lpstr>ChunkFive Ex</vt:lpstr>
      <vt:lpstr>Cordia New</vt:lpstr>
      <vt:lpstr>Stencil</vt:lpstr>
      <vt:lpstr>Tema do Office</vt:lpstr>
      <vt:lpstr>Apresentação do PowerPoint</vt:lpstr>
      <vt:lpstr>Apresentação do PowerPoint</vt:lpstr>
      <vt:lpstr>Manobra de Bracing 3X30”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Panturrilha em Pé</dc:title>
  <dc:creator>Usuário do Windows</dc:creator>
  <cp:lastModifiedBy>Abel Colognese</cp:lastModifiedBy>
  <cp:revision>232</cp:revision>
  <dcterms:created xsi:type="dcterms:W3CDTF">2019-01-11T18:25:39Z</dcterms:created>
  <dcterms:modified xsi:type="dcterms:W3CDTF">2023-10-01T15:00:48Z</dcterms:modified>
</cp:coreProperties>
</file>